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6" r:id="rId3"/>
    <p:sldId id="283" r:id="rId4"/>
    <p:sldId id="281" r:id="rId5"/>
    <p:sldId id="279" r:id="rId6"/>
    <p:sldId id="282" r:id="rId7"/>
    <p:sldId id="280" r:id="rId8"/>
    <p:sldId id="257" r:id="rId9"/>
    <p:sldId id="258" r:id="rId10"/>
    <p:sldId id="285" r:id="rId11"/>
    <p:sldId id="259" r:id="rId12"/>
    <p:sldId id="260" r:id="rId13"/>
    <p:sldId id="261" r:id="rId14"/>
    <p:sldId id="262" r:id="rId15"/>
    <p:sldId id="263" r:id="rId16"/>
    <p:sldId id="264" r:id="rId17"/>
    <p:sldId id="284" r:id="rId18"/>
    <p:sldId id="28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BA23C-B8B6-491D-8FC7-590BF40353A0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1655-E240-4F43-8396-1E702F1210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298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A858-A6AE-4237-BD51-A0C03BF3F1E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04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B5761-3A43-F969-FA80-CA9DE7E61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2D5E77-BFAE-D538-F315-9D40DEE17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326EC-36A4-D8D2-194F-28BBD638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7E75D-709A-AD16-1304-36136DB5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EC1708-C6C0-C754-7C79-35A6BE7F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83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E61D6-92A2-8A10-E6EF-703403B3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FD7811-A5F3-F35E-6F2F-B6DE9773B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EFEED6-216A-DEC2-3D29-5B336E2A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BF0BCC-F2BE-99ED-971E-B63190E0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E0D552-4415-9069-FC9D-EA370B7A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90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8E4586-408C-F2A8-B9F2-E0B0E0156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710A629-EE8D-4AB6-1EA7-64E1071C4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86D133-385A-7C09-9B4C-E366BCD3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A08E4D-1659-C61D-6C05-F7A39C6A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C36AD0-35A4-D239-34FA-99248A4E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54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D2EB0-1648-C09A-9E0E-B6196BB8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35ACD2-1329-C971-90A0-3A9991DAD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B47C7B-34D8-28ED-E479-6573E523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FFB45A-7B82-1F6F-387F-E9D83AA7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08AB9C-2E56-9DE8-60A9-2E91B90B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2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90528-974D-8E53-0D43-52D18373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5D9A8-86AB-486C-8DCB-02D1C53C6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2D92C1-4B6D-A42F-61BD-5638191B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94EB25-AFB9-4CF8-8431-DB2EE5D4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23228B-EA39-7B8B-8029-97AFDE65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93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F80DD-C65A-82D6-9CF8-24D22626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BB443A-1CB5-F21B-CC5B-8B72E6463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D67DF3-E84D-7ED5-C648-29A5A8442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4BE6F9-5A09-CB47-4EBE-4232EDC7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951F66-0FE0-BD43-724A-DC0C31F7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CF571D-CD6E-36F0-F71D-32899B62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36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B730B-7100-B8F0-4AC8-B8AEBD26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655646-BAC6-D55C-5715-43A42E585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AA4FE6-FDE8-3EE0-423D-AD3ECF46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F21D35-898A-E1D3-E874-BA00A206C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48A0E5-095A-AADC-E8CE-5F79D9BAF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5BA342-36C6-7AC2-9FF2-2D73BF3F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90BC2FA-50CF-C95F-DB09-876776E5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FAF3C4-5139-F1C6-47DE-BE604714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862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490D3-7FA7-90FA-7E91-ECD44CBF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5E1BABC-68AE-A098-BF22-7FC401E5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CD326AB-6BEC-6CF0-99D6-DEE9135B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968C69-C9EA-6C95-1FB9-B86A98B0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89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236F5CF-69D3-9009-DEE7-92274312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E13485-FEAD-FA10-11A3-BABF6D59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6B55BE-8EE5-79A9-FE9F-B276CDDE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5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EC2D3-04FA-180A-3888-F5570D7C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42EF35-6C3D-1B9F-7E7E-63141EBF9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396C28-A76B-B73E-FE22-9E973A270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C7131-07EF-121E-7799-0C3A1CCD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C7AB18-D095-35F3-4E6E-DC581572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2C0DE7-95D2-5C69-5A6C-3FE077F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93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D3788-4090-2788-5C69-3E26A0FE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05D0C9B-5104-341A-A48E-1544E2976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B9E355-D4A2-82ED-3911-E8962B75E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D7497B-5056-834D-9951-5680DBD6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D8B163-0696-04C8-3E9E-32122DDE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50B73C-7266-077D-0AD0-93F87010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74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12D1672-6855-5CC7-CE3E-B5CF6D8C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B9D783-6B7E-9B38-7467-815BDCFC8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9796C-6AC1-9466-9E10-6E1442D37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3E9E-6DA1-4F66-A7EA-E82A0E7A262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5BECB1-B83E-C4BC-515E-24C3A0C85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1E8A20-9810-4DBB-9996-D946FA723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2316F-A631-4ABB-8EAC-7FE398617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3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br/mma/pt-br" TargetMode="External"/><Relationship Id="rId2" Type="http://schemas.openxmlformats.org/officeDocument/2006/relationships/hyperlink" Target="http://imc.ac.gov.br/isa-carbono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solutions/case-studies/baye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ybermedian.com/aws-architecture-diagram-with-2019-new-icons-over-50-examples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pt/blogs/aws-brasil/arquitetura-de-data-mesh-com-aws-lake-formation-e-aws-glue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0FBDEE-02CB-FBB4-EA6C-0AAD9178DF38}"/>
              </a:ext>
            </a:extLst>
          </p:cNvPr>
          <p:cNvSpPr txBox="1"/>
          <p:nvPr/>
        </p:nvSpPr>
        <p:spPr>
          <a:xfrm>
            <a:off x="1" y="2222693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/>
              <a:t>PROJETO COO_TEX</a:t>
            </a:r>
          </a:p>
          <a:p>
            <a:pPr algn="ctr"/>
            <a:endParaRPr lang="pt-BR" sz="4800" b="1" dirty="0"/>
          </a:p>
          <a:p>
            <a:pPr algn="ctr"/>
            <a:r>
              <a:rPr lang="pt-BR" sz="4800" b="1" dirty="0"/>
              <a:t>Estudos Arquitetura</a:t>
            </a:r>
          </a:p>
        </p:txBody>
      </p:sp>
    </p:spTree>
    <p:extLst>
      <p:ext uri="{BB962C8B-B14F-4D97-AF65-F5344CB8AC3E}">
        <p14:creationId xmlns:p14="http://schemas.microsoft.com/office/powerpoint/2010/main" val="16545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39E7FD-6090-A7AF-6426-C06861806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3" t="-24" r="23500" b="-24"/>
          <a:stretch/>
        </p:blipFill>
        <p:spPr>
          <a:xfrm>
            <a:off x="2855742" y="1"/>
            <a:ext cx="6471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6517EE-95EC-1F3D-D918-8C6D104FBE97}"/>
              </a:ext>
            </a:extLst>
          </p:cNvPr>
          <p:cNvSpPr txBox="1"/>
          <p:nvPr/>
        </p:nvSpPr>
        <p:spPr>
          <a:xfrm>
            <a:off x="3049172" y="3240817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http://imc.ac.gov.br/isa-carbono/</a:t>
            </a:r>
            <a:endParaRPr lang="pt-BR" dirty="0"/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1D7E3F-B9BD-DBB4-0F5A-B1F325F77889}"/>
              </a:ext>
            </a:extLst>
          </p:cNvPr>
          <p:cNvSpPr txBox="1"/>
          <p:nvPr/>
        </p:nvSpPr>
        <p:spPr>
          <a:xfrm>
            <a:off x="2908496" y="2453026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https://www.gov.br/mma/pt-br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008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098" name="Picture 2" descr="bayer-diagram">
            <a:extLst>
              <a:ext uri="{FF2B5EF4-FFF2-40B4-BE49-F238E27FC236}">
                <a16:creationId xmlns:a16="http://schemas.microsoft.com/office/drawing/2014/main" id="{E1597AEA-40EE-B547-9698-E3E49014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6288"/>
            <a:ext cx="121920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6776205-DFEB-E151-0247-4F17C4FF292D}"/>
              </a:ext>
            </a:extLst>
          </p:cNvPr>
          <p:cNvSpPr txBox="1"/>
          <p:nvPr/>
        </p:nvSpPr>
        <p:spPr>
          <a:xfrm>
            <a:off x="3046828" y="6400801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https://aws.amazon.com/pt/solutions/case-studies/bayer/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4104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C9A7C0-1E8D-7BEA-E8FE-168D9686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0"/>
            <a:ext cx="6881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81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146" name="Picture 2" descr="Descomplicando Rede e Conectividade através de Exemplos | O blog da AWS">
            <a:extLst>
              <a:ext uri="{FF2B5EF4-FFF2-40B4-BE49-F238E27FC236}">
                <a16:creationId xmlns:a16="http://schemas.microsoft.com/office/drawing/2014/main" id="{04C8F071-8F1F-999F-E43D-EF6277CE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0"/>
            <a:ext cx="8253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4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16BAA1-DB88-AF18-9DA3-9DABE6E53BE9}"/>
              </a:ext>
            </a:extLst>
          </p:cNvPr>
          <p:cNvSpPr txBox="1"/>
          <p:nvPr/>
        </p:nvSpPr>
        <p:spPr>
          <a:xfrm>
            <a:off x="998806" y="3102318"/>
            <a:ext cx="1119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https://www.cybermedian.com/aws-architecture-diagram-with-2019-new-icons-over-50-examples/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198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4B36BC6-720B-6C9D-35E6-A38CDCE726D9}"/>
              </a:ext>
            </a:extLst>
          </p:cNvPr>
          <p:cNvSpPr txBox="1"/>
          <p:nvPr/>
        </p:nvSpPr>
        <p:spPr>
          <a:xfrm>
            <a:off x="464234" y="3102318"/>
            <a:ext cx="1150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https://aws.amazon.com/pt/blogs/aws-brasil/arquitetura-de-data-mesh-com-aws-lake-formation-e-aws-glue/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0309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F1CB3A-3159-FCD0-BFB7-805162507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14" y="351692"/>
            <a:ext cx="11838257" cy="61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7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80237D-D918-A3F3-564A-4B4FBB50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414" y="0"/>
            <a:ext cx="4113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25" name="image160.jpg">
            <a:extLst>
              <a:ext uri="{FF2B5EF4-FFF2-40B4-BE49-F238E27FC236}">
                <a16:creationId xmlns:a16="http://schemas.microsoft.com/office/drawing/2014/main" id="{281B8F3E-576E-1BF5-3899-795FC97B2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2" y="502297"/>
            <a:ext cx="11549575" cy="61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E9E554A-6411-32A1-5A4C-32B018078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57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Figura 9 - Visão geral do Sistema DCIoT.</a:t>
            </a:r>
            <a:endParaRPr kumimoji="0" lang="pt-BR" altLang="pt-B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40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7" name="Grupo 3">
            <a:extLst>
              <a:ext uri="{FF2B5EF4-FFF2-40B4-BE49-F238E27FC236}">
                <a16:creationId xmlns:a16="http://schemas.microsoft.com/office/drawing/2014/main" id="{63F6591F-B8A1-F174-F731-62E840AA3846}"/>
              </a:ext>
            </a:extLst>
          </p:cNvPr>
          <p:cNvGrpSpPr/>
          <p:nvPr/>
        </p:nvGrpSpPr>
        <p:grpSpPr>
          <a:xfrm>
            <a:off x="3864766" y="189915"/>
            <a:ext cx="3983807" cy="6478170"/>
            <a:chOff x="1388852" y="305387"/>
            <a:chExt cx="3983807" cy="661203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6B4505B-D6AB-E367-FC92-DAAECA3AA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8852" y="305387"/>
              <a:ext cx="3983805" cy="1922914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AF8EE3C-B012-61F7-6CC9-C6672D058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852" y="2228301"/>
              <a:ext cx="3983806" cy="1528855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CB45C9C-F8FA-9FF0-C6A2-428082104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8852" y="3757156"/>
              <a:ext cx="3983807" cy="1480185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B97EFCC-A39D-BA97-7852-84A88F08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8935"/>
            <a:stretch/>
          </p:blipFill>
          <p:spPr>
            <a:xfrm>
              <a:off x="1388852" y="5237341"/>
              <a:ext cx="3983807" cy="168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80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395063" y="38790"/>
            <a:ext cx="9571550" cy="6714565"/>
            <a:chOff x="1395063" y="38790"/>
            <a:chExt cx="9571550" cy="671456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2402" y="38790"/>
              <a:ext cx="9474199" cy="4737063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063" y="4753694"/>
              <a:ext cx="9571550" cy="1999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35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395063" y="88073"/>
            <a:ext cx="9571550" cy="6656314"/>
            <a:chOff x="1395063" y="88073"/>
            <a:chExt cx="9571550" cy="6656314"/>
          </a:xfrm>
        </p:grpSpPr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0" y="88073"/>
              <a:ext cx="9512299" cy="4677815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063" y="4744726"/>
              <a:ext cx="9571550" cy="1999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200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395063" y="168690"/>
            <a:ext cx="9571550" cy="6530875"/>
            <a:chOff x="1395063" y="168690"/>
            <a:chExt cx="9571550" cy="6530875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5063" y="168690"/>
              <a:ext cx="9476137" cy="4545602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063" y="4699904"/>
              <a:ext cx="9571550" cy="1999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510" y="-74989264"/>
            <a:ext cx="1160006" cy="92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1395063" y="305386"/>
            <a:ext cx="9571550" cy="6340389"/>
            <a:chOff x="1395063" y="305386"/>
            <a:chExt cx="9571550" cy="63403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063" y="305386"/>
              <a:ext cx="9528874" cy="4340728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063" y="4646114"/>
              <a:ext cx="9571550" cy="1999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32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596AFB-2AF2-D64E-860D-1BC765A1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8" t="3875" r="26500" b="6030"/>
          <a:stretch/>
        </p:blipFill>
        <p:spPr>
          <a:xfrm>
            <a:off x="2039815" y="0"/>
            <a:ext cx="8032653" cy="68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0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4BA1370-BD8F-E721-155D-7BA77A33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074" name="Picture 2" descr="Encontro GCF Belém - Sisa e Programa Isa Carbono">
            <a:extLst>
              <a:ext uri="{FF2B5EF4-FFF2-40B4-BE49-F238E27FC236}">
                <a16:creationId xmlns:a16="http://schemas.microsoft.com/office/drawing/2014/main" id="{563F8957-DD50-3C8B-CBDD-1721F9096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427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3246</TotalTime>
  <Words>81</Words>
  <Application>Microsoft Office PowerPoint</Application>
  <PresentationFormat>Widescreen</PresentationFormat>
  <Paragraphs>10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Hiram Amaral</dc:creator>
  <cp:lastModifiedBy>Hiram Amaral</cp:lastModifiedBy>
  <cp:revision>6</cp:revision>
  <dcterms:created xsi:type="dcterms:W3CDTF">2022-05-20T09:11:18Z</dcterms:created>
  <dcterms:modified xsi:type="dcterms:W3CDTF">2022-05-24T11:18:30Z</dcterms:modified>
</cp:coreProperties>
</file>